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notesMasterIdLst>
    <p:notesMasterId r:id="rId16"/>
  </p:notesMasterIdLst>
  <p:sldIdLst>
    <p:sldId id="256" r:id="rId2"/>
    <p:sldId id="274" r:id="rId3"/>
    <p:sldId id="258" r:id="rId4"/>
    <p:sldId id="275" r:id="rId5"/>
    <p:sldId id="266" r:id="rId6"/>
    <p:sldId id="259" r:id="rId7"/>
    <p:sldId id="262" r:id="rId8"/>
    <p:sldId id="261" r:id="rId9"/>
    <p:sldId id="280" r:id="rId10"/>
    <p:sldId id="277" r:id="rId11"/>
    <p:sldId id="281" r:id="rId12"/>
    <p:sldId id="27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0445" autoAdjust="0"/>
  </p:normalViewPr>
  <p:slideViewPr>
    <p:cSldViewPr snapToGrid="0">
      <p:cViewPr varScale="1">
        <p:scale>
          <a:sx n="96" d="100"/>
          <a:sy n="96" d="100"/>
        </p:scale>
        <p:origin x="99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6FF30-EFD7-4437-901C-DE7AE577CC7B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91835-90FF-41E4-AF94-16E4E0C00F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23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730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177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24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32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5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rtl="0">
              <a:lnSpc>
                <a:spcPct val="150000"/>
              </a:lnSpc>
              <a:spcBef>
                <a:spcPts val="360"/>
              </a:spcBef>
              <a:buClr>
                <a:srgbClr val="FF0000"/>
              </a:buClr>
              <a:buSzPts val="1800"/>
              <a:buFont typeface="+mj-lt"/>
              <a:buNone/>
            </a:pPr>
            <a:endParaRPr lang="en-US" sz="120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72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557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13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2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13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95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810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91835-90FF-41E4-AF94-16E4E0C00F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11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92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40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845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496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31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9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715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99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1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149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32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35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5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7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25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1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9B79F2D-3A05-4848-97F8-7B346024FD0C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1332638-D2FC-4F7A-8C92-A7498C7A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62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850D1C-E894-445B-975F-9257AB67F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3525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3529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D705-D5C3-4C74-A24E-2CAFC987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		Theme &amp; Aesthetics: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76211-7AF7-4E92-98D8-E07500765066}"/>
              </a:ext>
            </a:extLst>
          </p:cNvPr>
          <p:cNvSpPr txBox="1"/>
          <p:nvPr/>
        </p:nvSpPr>
        <p:spPr>
          <a:xfrm>
            <a:off x="10590971" y="51608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C4073-E680-4C13-BE9F-B0E9E723E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8" y="2564296"/>
            <a:ext cx="5784574" cy="38441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3A4584-235E-4DB8-8081-917E67930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66" y="2236305"/>
            <a:ext cx="2294883" cy="3246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C4F39-61AF-4070-B3FF-09C60C45D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7" y="1128621"/>
            <a:ext cx="3861048" cy="5461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8A06E6-C6BB-45C5-9D76-568DC8604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1995" y="4486376"/>
            <a:ext cx="1210713" cy="1717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3167C-A698-43BC-A86C-9A48E2C68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62619" y="4375254"/>
            <a:ext cx="1561133" cy="22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42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D705-D5C3-4C74-A24E-2CAFC987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		Theme &amp; Aesthetics: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76211-7AF7-4E92-98D8-E07500765066}"/>
              </a:ext>
            </a:extLst>
          </p:cNvPr>
          <p:cNvSpPr txBox="1"/>
          <p:nvPr/>
        </p:nvSpPr>
        <p:spPr>
          <a:xfrm>
            <a:off x="10590971" y="51608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</a:p>
        </p:txBody>
      </p:sp>
      <p:pic>
        <p:nvPicPr>
          <p:cNvPr id="10" name="Picture 2" descr="Image result for axe throwing">
            <a:extLst>
              <a:ext uri="{FF2B5EF4-FFF2-40B4-BE49-F238E27FC236}">
                <a16:creationId xmlns:a16="http://schemas.microsoft.com/office/drawing/2014/main" id="{AAEAB47B-CE79-4E0F-AC92-1E17DA1BB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1" y="2782452"/>
            <a:ext cx="3952460" cy="28984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mat cutting katana">
            <a:extLst>
              <a:ext uri="{FF2B5EF4-FFF2-40B4-BE49-F238E27FC236}">
                <a16:creationId xmlns:a16="http://schemas.microsoft.com/office/drawing/2014/main" id="{01159803-5D7D-4FBB-A6C2-EE5E343F2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993" y="2782453"/>
            <a:ext cx="3540528" cy="28923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17D67-177F-4D17-9B8D-E48C9069F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83" y="3451194"/>
            <a:ext cx="1844044" cy="2301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6406C-6B13-403D-858A-BDC7B64EF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71492">
            <a:off x="5078636" y="3115384"/>
            <a:ext cx="1819660" cy="3112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3579A9-5277-4A09-9212-E877D2E8CD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43723">
            <a:off x="5448528" y="4221542"/>
            <a:ext cx="3544831" cy="11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7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678D-9905-45BC-9A2C-59E60D8A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based on recent feedback: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19ABA-36E8-4036-8FE8-B8E03FBA4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Pendulum angle changed from 90 to 40 degrees.</a:t>
            </a:r>
          </a:p>
          <a:p>
            <a:r>
              <a:rPr lang="en-GB" sz="2800" dirty="0"/>
              <a:t>Modifier initial and Maximum speed lowered.</a:t>
            </a:r>
          </a:p>
          <a:p>
            <a:r>
              <a:rPr lang="en-GB" sz="2800" dirty="0"/>
              <a:t>Lowered the maximum amount of rounds to 10</a:t>
            </a:r>
          </a:p>
          <a:p>
            <a:r>
              <a:rPr lang="en-GB" sz="2800" dirty="0"/>
              <a:t>Recoloured Assets to be in contrast with the background</a:t>
            </a:r>
          </a:p>
          <a:p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04F5-AE25-466A-AAEF-E580DE4D45D6}"/>
              </a:ext>
            </a:extLst>
          </p:cNvPr>
          <p:cNvSpPr txBox="1"/>
          <p:nvPr/>
        </p:nvSpPr>
        <p:spPr>
          <a:xfrm>
            <a:off x="10640668" y="386456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98099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9554-1741-4629-B62D-1C02996D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Future improvements: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EE24-1240-4B7B-8D92-EA4B79F1A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Work on the Visual Hierarchy.</a:t>
            </a:r>
          </a:p>
          <a:p>
            <a:pPr marL="0" indent="0" algn="ctr">
              <a:buNone/>
            </a:pPr>
            <a:r>
              <a:rPr lang="en-GB" sz="3200" dirty="0"/>
              <a:t>Implement all the assets into the Build.</a:t>
            </a:r>
          </a:p>
          <a:p>
            <a:pPr marL="0" indent="0" algn="ctr">
              <a:buNone/>
            </a:pPr>
            <a:r>
              <a:rPr lang="en-GB" sz="3200" dirty="0"/>
              <a:t>Implement sound effects.</a:t>
            </a:r>
          </a:p>
          <a:p>
            <a:pPr marL="0" indent="0" algn="ctr">
              <a:buNone/>
            </a:pPr>
            <a:r>
              <a:rPr lang="en-GB" sz="3200" dirty="0"/>
              <a:t>Finalize the player 2 assets.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B2F8C-C1FD-4B10-9A2A-8DE613366DEC}"/>
              </a:ext>
            </a:extLst>
          </p:cNvPr>
          <p:cNvSpPr txBox="1"/>
          <p:nvPr/>
        </p:nvSpPr>
        <p:spPr>
          <a:xfrm>
            <a:off x="10610850" y="147917"/>
            <a:ext cx="34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5524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F416-5594-4C07-ADDF-FE02BFFE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99" y="2390803"/>
            <a:ext cx="11772397" cy="1753119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ANY QUESTIONS</a:t>
            </a:r>
            <a:r>
              <a:rPr lang="en-GB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0703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9E9F-BD9C-40B1-9490-41C21A78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Strong Points: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E0E4-12ED-4056-BB4E-B3485D3E5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Focus on Balance and Symmetry</a:t>
            </a:r>
          </a:p>
          <a:p>
            <a:r>
              <a:rPr lang="en-GB" sz="3200" dirty="0"/>
              <a:t>High interactivity between players</a:t>
            </a:r>
          </a:p>
          <a:p>
            <a:r>
              <a:rPr lang="en-GB" sz="3200" dirty="0"/>
              <a:t>Meaningful Choice</a:t>
            </a:r>
          </a:p>
          <a:p>
            <a:r>
              <a:rPr lang="en-GB" sz="3200" dirty="0"/>
              <a:t>Everything merges and creates emotion.</a:t>
            </a:r>
          </a:p>
          <a:p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2EE29-F110-4E89-92B3-FCDFBAEA9BB0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22504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6346-C40E-4C1F-B1A9-12597FAC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GB" dirty="0"/>
              <a:t>Main Challenges and Mechanics: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15C41-FF5C-4B11-AD41-549AB474B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405270"/>
            <a:ext cx="11350419" cy="3843129"/>
          </a:xfrm>
        </p:spPr>
        <p:txBody>
          <a:bodyPr>
            <a:normAutofit/>
          </a:bodyPr>
          <a:lstStyle/>
          <a:p>
            <a:r>
              <a:rPr lang="en-GB" sz="3000" dirty="0"/>
              <a:t>Physical Skill &gt; Physical Challenge &gt; Twitch Mechanic.</a:t>
            </a:r>
          </a:p>
          <a:p>
            <a:r>
              <a:rPr lang="en-GB" sz="3000" dirty="0"/>
              <a:t>Mental Skill &gt; Strategical Challenge &gt;Meaningful Choice.</a:t>
            </a:r>
          </a:p>
          <a:p>
            <a:pPr marL="0" indent="0">
              <a:buNone/>
            </a:pPr>
            <a:endParaRPr lang="en-GB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531AE-598C-44AE-B6E8-136B853BC0DB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8DF8F-1C0E-4C9D-B601-A9DBE35175CB}"/>
              </a:ext>
            </a:extLst>
          </p:cNvPr>
          <p:cNvCxnSpPr>
            <a:cxnSpLocks/>
            <a:stCxn id="30" idx="6"/>
            <a:endCxn id="11" idx="2"/>
          </p:cNvCxnSpPr>
          <p:nvPr/>
        </p:nvCxnSpPr>
        <p:spPr>
          <a:xfrm>
            <a:off x="3423409" y="5136124"/>
            <a:ext cx="670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B91BCC1-2550-41CE-952E-5BCA641721B1}"/>
              </a:ext>
            </a:extLst>
          </p:cNvPr>
          <p:cNvSpPr/>
          <p:nvPr/>
        </p:nvSpPr>
        <p:spPr>
          <a:xfrm>
            <a:off x="4093679" y="3471827"/>
            <a:ext cx="3501059" cy="332859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Interaction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549569-4CC0-4CBA-A192-8C9448EF888E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>
            <a:off x="7594738" y="5136124"/>
            <a:ext cx="670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AC38D97-5D7E-4202-B8B4-6BD89C04B62D}"/>
              </a:ext>
            </a:extLst>
          </p:cNvPr>
          <p:cNvSpPr/>
          <p:nvPr/>
        </p:nvSpPr>
        <p:spPr>
          <a:xfrm>
            <a:off x="8265008" y="3669381"/>
            <a:ext cx="3085480" cy="29334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Precision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BDA295-CD91-4298-A6CD-6F1A21238C08}"/>
              </a:ext>
            </a:extLst>
          </p:cNvPr>
          <p:cNvSpPr/>
          <p:nvPr/>
        </p:nvSpPr>
        <p:spPr>
          <a:xfrm>
            <a:off x="337929" y="3669381"/>
            <a:ext cx="3085480" cy="29334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238256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B896-5A1A-478D-B140-36340D72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Twitch Mechanic: Precision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F07AE-23AD-4F2F-83E9-97DC0589D5A1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</a:p>
        </p:txBody>
      </p:sp>
      <p:pic>
        <p:nvPicPr>
          <p:cNvPr id="4" name="MyProject2 (64-bit, PCD3D_SM5) 18_04_2018 00_45_07">
            <a:hlinkClick r:id="" action="ppaction://media"/>
            <a:extLst>
              <a:ext uri="{FF2B5EF4-FFF2-40B4-BE49-F238E27FC236}">
                <a16:creationId xmlns:a16="http://schemas.microsoft.com/office/drawing/2014/main" id="{5BA7AD50-E588-42E5-86C1-96D0BB973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2792" y="2360798"/>
            <a:ext cx="7301947" cy="41073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95AADA-E1BE-4E8D-9481-E2DCAA728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60798"/>
            <a:ext cx="8761412" cy="3416300"/>
          </a:xfrm>
        </p:spPr>
        <p:txBody>
          <a:bodyPr>
            <a:normAutofit/>
          </a:bodyPr>
          <a:lstStyle/>
          <a:p>
            <a:r>
              <a:rPr lang="en-GB" sz="3000" dirty="0"/>
              <a:t>Clear Goal</a:t>
            </a:r>
          </a:p>
          <a:p>
            <a:r>
              <a:rPr lang="en-GB" sz="3000" dirty="0"/>
              <a:t>Fair starting chance</a:t>
            </a:r>
          </a:p>
          <a:p>
            <a:r>
              <a:rPr lang="en-GB" sz="3000" dirty="0"/>
              <a:t>Easy to Learn &amp; Play</a:t>
            </a:r>
          </a:p>
          <a:p>
            <a:r>
              <a:rPr lang="en-GB" sz="3000" dirty="0"/>
              <a:t>Hard to Master</a:t>
            </a:r>
          </a:p>
        </p:txBody>
      </p:sp>
    </p:spTree>
    <p:extLst>
      <p:ext uri="{BB962C8B-B14F-4D97-AF65-F5344CB8AC3E}">
        <p14:creationId xmlns:p14="http://schemas.microsoft.com/office/powerpoint/2010/main" val="37919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A943-83D0-4753-AA1C-4A6833FF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Skill: Meaningful Choice.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E9877-5324-4066-8155-BB7140AE1EB4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B542C3-31FD-4E89-AF61-8F14BACC3224}"/>
              </a:ext>
            </a:extLst>
          </p:cNvPr>
          <p:cNvSpPr/>
          <p:nvPr/>
        </p:nvSpPr>
        <p:spPr>
          <a:xfrm>
            <a:off x="858078" y="3558066"/>
            <a:ext cx="1974573" cy="1888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Light Attacks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FF50FB-8F75-4A0A-81E4-E0A3BE26978F}"/>
              </a:ext>
            </a:extLst>
          </p:cNvPr>
          <p:cNvSpPr/>
          <p:nvPr/>
        </p:nvSpPr>
        <p:spPr>
          <a:xfrm>
            <a:off x="9538252" y="3558066"/>
            <a:ext cx="1974573" cy="1888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Heavy </a:t>
            </a:r>
          </a:p>
          <a:p>
            <a:pPr algn="ctr"/>
            <a:r>
              <a:rPr lang="en-GB" dirty="0"/>
              <a:t>Attacks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A6E5DF-39A5-43DC-9297-BF8FB390D897}"/>
              </a:ext>
            </a:extLst>
          </p:cNvPr>
          <p:cNvSpPr/>
          <p:nvPr/>
        </p:nvSpPr>
        <p:spPr>
          <a:xfrm>
            <a:off x="5128589" y="2305736"/>
            <a:ext cx="1974573" cy="1888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Medium Attacks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76C4B6-E799-4281-907B-C7A0F6DBEE03}"/>
              </a:ext>
            </a:extLst>
          </p:cNvPr>
          <p:cNvSpPr/>
          <p:nvPr/>
        </p:nvSpPr>
        <p:spPr>
          <a:xfrm>
            <a:off x="5027540" y="4502427"/>
            <a:ext cx="2176672" cy="208203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Difficulty Modifier</a:t>
            </a:r>
          </a:p>
          <a:p>
            <a:pPr algn="ctr"/>
            <a:r>
              <a:rPr lang="en-GB" dirty="0"/>
              <a:t>(pendulum speed)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C55B53-8912-4182-BC3E-6FB5B2519AD4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6115876" y="4194458"/>
            <a:ext cx="0" cy="30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77FBD-02A2-431A-A29A-F8E4A34B5D01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2832651" y="4502427"/>
            <a:ext cx="2194889" cy="1041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A9BE1D-452F-4A6C-A2F8-9B5AB1B8E464}"/>
              </a:ext>
            </a:extLst>
          </p:cNvPr>
          <p:cNvCxnSpPr>
            <a:cxnSpLocks/>
            <a:stCxn id="17" idx="6"/>
            <a:endCxn id="15" idx="2"/>
          </p:cNvCxnSpPr>
          <p:nvPr/>
        </p:nvCxnSpPr>
        <p:spPr>
          <a:xfrm flipV="1">
            <a:off x="7204212" y="4502427"/>
            <a:ext cx="2334040" cy="1041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33DCFE3-BD09-4E0B-8342-4567617F2C64}"/>
              </a:ext>
            </a:extLst>
          </p:cNvPr>
          <p:cNvSpPr/>
          <p:nvPr/>
        </p:nvSpPr>
        <p:spPr>
          <a:xfrm>
            <a:off x="858077" y="3558066"/>
            <a:ext cx="1974573" cy="1888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Least Damage</a:t>
            </a:r>
          </a:p>
          <a:p>
            <a:pPr algn="ctr"/>
            <a:r>
              <a:rPr lang="en-GB" dirty="0"/>
              <a:t>(variable)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58EDC6-B132-4D44-A1EF-9B64414F1B91}"/>
              </a:ext>
            </a:extLst>
          </p:cNvPr>
          <p:cNvSpPr/>
          <p:nvPr/>
        </p:nvSpPr>
        <p:spPr>
          <a:xfrm>
            <a:off x="9538252" y="3558066"/>
            <a:ext cx="1974573" cy="1888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Most Damage</a:t>
            </a:r>
          </a:p>
          <a:p>
            <a:pPr algn="ctr"/>
            <a:r>
              <a:rPr lang="en-GB" dirty="0"/>
              <a:t>(variable)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A3CAC23-D598-4B6C-AEBC-EE60A9FBD130}"/>
              </a:ext>
            </a:extLst>
          </p:cNvPr>
          <p:cNvSpPr/>
          <p:nvPr/>
        </p:nvSpPr>
        <p:spPr>
          <a:xfrm>
            <a:off x="5128588" y="2305736"/>
            <a:ext cx="1974573" cy="188872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Moderate Damage (fixed)</a:t>
            </a:r>
          </a:p>
        </p:txBody>
      </p:sp>
    </p:spTree>
    <p:extLst>
      <p:ext uri="{BB962C8B-B14F-4D97-AF65-F5344CB8AC3E}">
        <p14:creationId xmlns:p14="http://schemas.microsoft.com/office/powerpoint/2010/main" val="182204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E62F-782F-4ACF-883E-C01DCFC5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Mental Skill: Difficulty Modifier.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77B54-0290-4018-9D3E-40407F07D633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0A2701-B08A-4F56-83C5-E98120188D8C}"/>
              </a:ext>
            </a:extLst>
          </p:cNvPr>
          <p:cNvSpPr/>
          <p:nvPr/>
        </p:nvSpPr>
        <p:spPr>
          <a:xfrm>
            <a:off x="1689653" y="3289851"/>
            <a:ext cx="2117035" cy="209715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Friendly Modifier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5ED7E3C-7751-445D-B350-8E513AB13F47}"/>
              </a:ext>
            </a:extLst>
          </p:cNvPr>
          <p:cNvSpPr/>
          <p:nvPr/>
        </p:nvSpPr>
        <p:spPr>
          <a:xfrm>
            <a:off x="3408686" y="3289851"/>
            <a:ext cx="2126973" cy="3379305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Friendly Light Attacks</a:t>
            </a:r>
          </a:p>
          <a:p>
            <a:pPr algn="ctr"/>
            <a:r>
              <a:rPr lang="en-GB" dirty="0"/>
              <a:t>&amp;</a:t>
            </a:r>
          </a:p>
          <a:p>
            <a:pPr algn="ctr"/>
            <a:r>
              <a:rPr lang="en-GB" dirty="0"/>
              <a:t>Enemy</a:t>
            </a:r>
          </a:p>
          <a:p>
            <a:pPr algn="ctr"/>
            <a:r>
              <a:rPr lang="en-GB" dirty="0"/>
              <a:t>Heavy</a:t>
            </a:r>
          </a:p>
          <a:p>
            <a:pPr algn="ctr"/>
            <a:r>
              <a:rPr lang="en-GB" dirty="0"/>
              <a:t>Attacks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F4E5672E-B9AE-4DD4-BB3F-5765491E43D2}"/>
              </a:ext>
            </a:extLst>
          </p:cNvPr>
          <p:cNvSpPr/>
          <p:nvPr/>
        </p:nvSpPr>
        <p:spPr>
          <a:xfrm>
            <a:off x="0" y="1977886"/>
            <a:ext cx="2057402" cy="3597966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Friendly Heavy</a:t>
            </a:r>
          </a:p>
          <a:p>
            <a:pPr algn="ctr"/>
            <a:r>
              <a:rPr lang="en-GB" dirty="0"/>
              <a:t>Attacks</a:t>
            </a:r>
          </a:p>
          <a:p>
            <a:pPr algn="ctr"/>
            <a:r>
              <a:rPr lang="en-GB" dirty="0"/>
              <a:t>&amp;</a:t>
            </a:r>
          </a:p>
          <a:p>
            <a:pPr algn="ctr"/>
            <a:r>
              <a:rPr lang="en-GB" dirty="0"/>
              <a:t>Enemy</a:t>
            </a:r>
          </a:p>
          <a:p>
            <a:pPr algn="ctr"/>
            <a:r>
              <a:rPr lang="en-GB" dirty="0"/>
              <a:t>Light</a:t>
            </a:r>
          </a:p>
          <a:p>
            <a:pPr algn="ctr"/>
            <a:r>
              <a:rPr lang="en-GB" dirty="0"/>
              <a:t>Attacks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AC61C4-9983-4CCD-9417-52E8D4187654}"/>
              </a:ext>
            </a:extLst>
          </p:cNvPr>
          <p:cNvSpPr/>
          <p:nvPr/>
        </p:nvSpPr>
        <p:spPr>
          <a:xfrm>
            <a:off x="8385312" y="3289851"/>
            <a:ext cx="2117035" cy="209715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Enemy Modifier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DC85D5B-61E0-467E-A572-C8C94A329186}"/>
              </a:ext>
            </a:extLst>
          </p:cNvPr>
          <p:cNvSpPr/>
          <p:nvPr/>
        </p:nvSpPr>
        <p:spPr>
          <a:xfrm>
            <a:off x="6692343" y="3289851"/>
            <a:ext cx="2126973" cy="3379305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Enemy Light Attacks</a:t>
            </a:r>
          </a:p>
          <a:p>
            <a:pPr algn="ctr"/>
            <a:r>
              <a:rPr lang="en-GB" dirty="0"/>
              <a:t>&amp;</a:t>
            </a:r>
          </a:p>
          <a:p>
            <a:pPr algn="ctr"/>
            <a:r>
              <a:rPr lang="en-GB" dirty="0"/>
              <a:t>Friendly</a:t>
            </a:r>
          </a:p>
          <a:p>
            <a:pPr algn="ctr"/>
            <a:r>
              <a:rPr lang="en-GB" dirty="0"/>
              <a:t>Heavy</a:t>
            </a:r>
          </a:p>
          <a:p>
            <a:pPr algn="ctr"/>
            <a:r>
              <a:rPr lang="en-GB" dirty="0"/>
              <a:t>Attacks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A0AE150-0C6D-43D5-9D4A-D790D1CECC4F}"/>
              </a:ext>
            </a:extLst>
          </p:cNvPr>
          <p:cNvSpPr/>
          <p:nvPr/>
        </p:nvSpPr>
        <p:spPr>
          <a:xfrm>
            <a:off x="10134598" y="1977886"/>
            <a:ext cx="2057402" cy="3597966"/>
          </a:xfrm>
          <a:prstGeom prst="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Enemy Heavy</a:t>
            </a:r>
          </a:p>
          <a:p>
            <a:pPr algn="ctr"/>
            <a:r>
              <a:rPr lang="en-GB" dirty="0"/>
              <a:t>Attacks</a:t>
            </a:r>
          </a:p>
          <a:p>
            <a:pPr algn="ctr"/>
            <a:r>
              <a:rPr lang="en-GB" dirty="0"/>
              <a:t>&amp;</a:t>
            </a:r>
          </a:p>
          <a:p>
            <a:pPr algn="ctr"/>
            <a:r>
              <a:rPr lang="en-GB" dirty="0"/>
              <a:t>Friendly</a:t>
            </a:r>
          </a:p>
          <a:p>
            <a:pPr algn="ctr"/>
            <a:r>
              <a:rPr lang="en-GB" dirty="0"/>
              <a:t>Light</a:t>
            </a:r>
          </a:p>
          <a:p>
            <a:pPr algn="ctr"/>
            <a:r>
              <a:rPr lang="en-GB" dirty="0"/>
              <a:t>Attacks</a:t>
            </a:r>
          </a:p>
        </p:txBody>
      </p:sp>
    </p:spTree>
    <p:extLst>
      <p:ext uri="{BB962C8B-B14F-4D97-AF65-F5344CB8AC3E}">
        <p14:creationId xmlns:p14="http://schemas.microsoft.com/office/powerpoint/2010/main" val="174362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9CEF-C4EB-4584-B49F-A02E873D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				Interactivity: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A7050-10F3-4ED1-991E-B2AA17989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70" y="2603500"/>
            <a:ext cx="10545417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Difficulty Modifiers Creates Interactivity.</a:t>
            </a:r>
          </a:p>
          <a:p>
            <a:pPr marL="0" indent="0" algn="ctr">
              <a:buNone/>
            </a:pPr>
            <a:r>
              <a:rPr lang="en-GB" sz="3600" dirty="0"/>
              <a:t>The Players have to invent a strategy.</a:t>
            </a:r>
          </a:p>
          <a:p>
            <a:pPr marL="0" indent="0" algn="ctr">
              <a:buNone/>
            </a:pPr>
            <a:r>
              <a:rPr lang="en-GB" sz="3600" dirty="0"/>
              <a:t>Any strategy can be ruined by the opponent.</a:t>
            </a:r>
          </a:p>
          <a:p>
            <a:pPr marL="0" indent="0" algn="ctr">
              <a:buNone/>
            </a:pPr>
            <a:r>
              <a:rPr lang="en-GB" sz="3600" dirty="0"/>
              <a:t>The interactivity evokes upon the emotions of </a:t>
            </a:r>
            <a:r>
              <a:rPr lang="en-GB" sz="3600" dirty="0" err="1"/>
              <a:t>Fiero</a:t>
            </a:r>
            <a:r>
              <a:rPr lang="en-GB" sz="3600" dirty="0"/>
              <a:t> and Schadenfreude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057A5-D628-4E7B-B7C3-E0DBA1EC1350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508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51B4-F8AB-4319-8469-886E3891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053"/>
          </a:xfrm>
        </p:spPr>
        <p:txBody>
          <a:bodyPr/>
          <a:lstStyle/>
          <a:p>
            <a:r>
              <a:rPr lang="en-GB" dirty="0"/>
              <a:t>								Balancing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9ADB2-DB96-4FDA-909F-906186794C7E}"/>
              </a:ext>
            </a:extLst>
          </p:cNvPr>
          <p:cNvSpPr txBox="1"/>
          <p:nvPr/>
        </p:nvSpPr>
        <p:spPr>
          <a:xfrm>
            <a:off x="10610850" y="45271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10E3F-709D-41FE-A8C4-9DF45BCB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425148"/>
            <a:ext cx="9261254" cy="3594652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sz="3200" dirty="0"/>
              <a:t>The Modifiers and Damage are applied at the end of the round.</a:t>
            </a:r>
          </a:p>
          <a:p>
            <a:pPr marL="0" indent="0">
              <a:buNone/>
            </a:pPr>
            <a:endParaRPr lang="en-GB" sz="3200" dirty="0"/>
          </a:p>
          <a:p>
            <a:r>
              <a:rPr lang="en-GB" sz="3200" dirty="0"/>
              <a:t>Player 1 has no advantage over player 2.</a:t>
            </a:r>
          </a:p>
          <a:p>
            <a:pPr marL="0" indent="0">
              <a:buNone/>
            </a:pPr>
            <a:endParaRPr lang="en-GB" sz="3200" dirty="0"/>
          </a:p>
          <a:p>
            <a:r>
              <a:rPr lang="en-GB" sz="3200" dirty="0"/>
              <a:t>Damage values for the variable attacks are predefined. </a:t>
            </a:r>
          </a:p>
        </p:txBody>
      </p:sp>
    </p:spTree>
    <p:extLst>
      <p:ext uri="{BB962C8B-B14F-4D97-AF65-F5344CB8AC3E}">
        <p14:creationId xmlns:p14="http://schemas.microsoft.com/office/powerpoint/2010/main" val="223417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D1E3-FA5A-4140-9809-DCB80495E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Win &amp; Lose Conditions: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75941-2848-4D62-BAC4-A759B3433891}"/>
              </a:ext>
            </a:extLst>
          </p:cNvPr>
          <p:cNvSpPr txBox="1"/>
          <p:nvPr/>
        </p:nvSpPr>
        <p:spPr>
          <a:xfrm>
            <a:off x="10600911" y="385675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8215B-80C6-4DFE-8CE0-F1E07F8E0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63" y="1252516"/>
            <a:ext cx="9560789" cy="67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77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796</TotalTime>
  <Words>285</Words>
  <Application>Microsoft Office PowerPoint</Application>
  <PresentationFormat>Widescreen</PresentationFormat>
  <Paragraphs>105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Ebrima</vt:lpstr>
      <vt:lpstr>Tahoma</vt:lpstr>
      <vt:lpstr>Wingdings 3</vt:lpstr>
      <vt:lpstr>Ion Boardroom</vt:lpstr>
      <vt:lpstr>PowerPoint Presentation</vt:lpstr>
      <vt:lpstr>The Strong Points:</vt:lpstr>
      <vt:lpstr>Main Challenges and Mechanics:</vt:lpstr>
      <vt:lpstr> Twitch Mechanic: Precision</vt:lpstr>
      <vt:lpstr>Mental Skill: Meaningful Choice.</vt:lpstr>
      <vt:lpstr>Mental Skill: Difficulty Modifier.</vt:lpstr>
      <vt:lpstr>       Interactivity:</vt:lpstr>
      <vt:lpstr>        Balancing</vt:lpstr>
      <vt:lpstr>   Win &amp; Lose Conditions:</vt:lpstr>
      <vt:lpstr>     Theme &amp; Aesthetics:</vt:lpstr>
      <vt:lpstr>     Theme &amp; Aesthetics:</vt:lpstr>
      <vt:lpstr>Iteration based on recent feedback:</vt:lpstr>
      <vt:lpstr>   Future improvements: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Ward</dc:creator>
  <cp:lastModifiedBy>vmirc</cp:lastModifiedBy>
  <cp:revision>72</cp:revision>
  <dcterms:created xsi:type="dcterms:W3CDTF">2018-01-31T15:28:28Z</dcterms:created>
  <dcterms:modified xsi:type="dcterms:W3CDTF">2018-04-18T02:04:55Z</dcterms:modified>
</cp:coreProperties>
</file>